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webp" ContentType="image/webp"/>
  <Override PartName="/ppt/media/image2.webp" ContentType="image/webp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eb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  <a:endParaRPr lang="hr-HR" smtClean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  <a:endParaRPr lang="hr-HR" smtClean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  <a:endParaRPr lang="hr-HR" smtClean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  <a:endParaRPr lang="hr-HR" smtClean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  <a:endParaRPr lang="hr-HR" smtClean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  <a:endParaRPr lang="hr-HR" smtClean="0"/>
          </a:p>
          <a:p>
            <a:pPr lvl="1"/>
            <a:r>
              <a:rPr lang="hr-HR" smtClean="0"/>
              <a:t>Druga razina</a:t>
            </a:r>
            <a:endParaRPr lang="hr-HR" smtClean="0"/>
          </a:p>
          <a:p>
            <a:pPr lvl="2"/>
            <a:r>
              <a:rPr lang="hr-HR" smtClean="0"/>
              <a:t>Treća razina</a:t>
            </a:r>
            <a:endParaRPr lang="hr-HR" smtClean="0"/>
          </a:p>
          <a:p>
            <a:pPr lvl="3"/>
            <a:r>
              <a:rPr lang="hr-HR" smtClean="0"/>
              <a:t>Četvrta razina</a:t>
            </a:r>
            <a:endParaRPr lang="hr-HR" smtClean="0"/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FA2E-1481-4143-8007-E6E1DDD69C36}" type="datetimeFigureOut">
              <a:rPr lang="hr-HR" smtClean="0"/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E3F52-7384-457A-BE3C-E4AF1898D229}" type="slidenum">
              <a:rPr lang="hr-HR" smtClean="0"/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1125" y="-568415"/>
            <a:ext cx="9144000" cy="23876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ASTRONAUTI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-831010" y="6072996"/>
            <a:ext cx="5799826" cy="892834"/>
          </a:xfrm>
        </p:spPr>
        <p:txBody>
          <a:bodyPr/>
          <a:lstStyle/>
          <a:p>
            <a:r>
              <a:rPr lang="hr-HR" dirty="0" smtClean="0"/>
              <a:t>Izradio: Adam Cvetković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4683" y="1759789"/>
            <a:ext cx="10515600" cy="2484407"/>
          </a:xfrm>
        </p:spPr>
        <p:txBody>
          <a:bodyPr>
            <a:normAutofit/>
          </a:bodyPr>
          <a:lstStyle/>
          <a:p>
            <a:pPr algn="ctr"/>
            <a:r>
              <a:rPr lang="hr-HR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NA PAŽNJI</a:t>
            </a:r>
            <a:endParaRPr lang="hr-HR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OBUKA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stronauti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prolaze kroz rigoroznu odluku koja uključuje fizičku pripremu, upravljanje svemirskim vozilima, pretraživanje u svemiru i naučna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istraživanja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buka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 godinama prije nego što su spremni za svemirske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misije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SVEMIRSKE MISIJE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stronauti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putuju u svemir na različite svemirske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misije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može uključivati posjete Međunarodnoj svemirskoj stanici ili istraživanje drugih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OPREMA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stronauti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koriste posebne odore i opremu kako bi preživjeli u vakuumu svemira i izloženosti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radijaciji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oprema uključuje svemirske kacige, odore i uređaje za pročišćavanje vode 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zraka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272" y="3218124"/>
            <a:ext cx="3476625" cy="35463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ISTRAŽIVANJE SVEMIRA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stronauti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igraju ključnu ulogu u istraživanju svemira i prikupljanju informacija o Zemlji i drugim nebeskim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tijelima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jihova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prisutnost u svemiru omogućava nam da bolje razumijemo svemir i naš planet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Zemlju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FIZIČKI IZAZOVI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vemirska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sredina donosi brojne fizičke izazove kao što su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mikrogravitacija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radijacija 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izolacija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stronauti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moraju naučiti kako da se nose tim faktorima kako bi ostali zdravi tijekom svemirskih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misija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004" y="3650651"/>
            <a:ext cx="5403011" cy="30391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POVIJEST ASTRONAUTA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stronauti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dio bogate povijesti istraživanja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svemira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čovjek na mjesecu je bio Neil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Amstrong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koji je 1969. godine hodao po površini našeg prirodnog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satelita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misija označila je prekretnicu u istraživanju svemira i inspirirala generacije budućih astronauta da sanjaju o svemirskim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avanturama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370" y="4006215"/>
            <a:ext cx="2212848" cy="276606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ŽIVOT U SVEMIRU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stronauti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provode dugo vrijeme u svemiru, gdje moraju naučiti kako se prilagode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uslovima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bez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gravitacije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znači da moraju redovito vježbati kako bi očuvali mišićnu masu i kosti, također i kako bi se nosili sa psihološkim izazovima izolacije i udaljenosti od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Zemlje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45" y="4097598"/>
            <a:ext cx="3852948" cy="256863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BUDUĆNOST ASTRONAUTA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udućnost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astronauta je obilježena ambicioznim planovima za istraživanje Marsa i dubljeg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svemira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stronauti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će biti ključni za ostvarivanje ovih planova, i to će zahtijevati nove tehnologije i duže svemirske misije nego što smo dosad 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vidjeli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1929</Words>
  <Application>WPS Presentation</Application>
  <PresentationFormat>Široki zaslon</PresentationFormat>
  <Paragraphs>47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Tema sustava Office</vt:lpstr>
      <vt:lpstr>ASTRONAUTI</vt:lpstr>
      <vt:lpstr>OBUKA</vt:lpstr>
      <vt:lpstr>SVEMIRSKE MISIJE</vt:lpstr>
      <vt:lpstr>OPREMA</vt:lpstr>
      <vt:lpstr>ISTRAŽIVANJE SVEMIRA</vt:lpstr>
      <vt:lpstr>FIZIČKI IZAZOVI</vt:lpstr>
      <vt:lpstr>POVIJEST ASTRONAUTA</vt:lpstr>
      <vt:lpstr>ŽIVOT U SVEMIRU</vt:lpstr>
      <vt:lpstr>BUDUĆNOST ASTRONAUTA</vt:lpstr>
      <vt:lpstr>HVALA NA PAŽNJI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ASTRONAUTI</dc:title>
  <dc:creator>korisnik</dc:creator>
  <cp:lastModifiedBy>Korisnik</cp:lastModifiedBy>
  <cp:revision>12</cp:revision>
  <dcterms:created xsi:type="dcterms:W3CDTF">2023-10-11T16:02:00Z</dcterms:created>
  <dcterms:modified xsi:type="dcterms:W3CDTF">2023-10-16T20:07:11Z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4EEE91E3678D46EBB85B10C4CF96EE84_13</vt:lpwstr>
  </property>
  <property fmtid="{D5CDD505-2E9C-101B-9397-08002B2CF9AE}" pid="3" name="KSOProductBuildVer">
    <vt:lpwstr>1033-12.2.0.13266</vt:lpwstr>
  </property>
</Properties>
</file>